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8D593-86B6-4D1B-ACB2-D869DF3793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PTC/SAC TITLE 1 PARENT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87E3D-3268-45F0-8273-87486D333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</a:t>
            </a:r>
            <a:r>
              <a:rPr lang="en-US" baseline="30000" dirty="0"/>
              <a:t>st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200240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D2AA7-738D-49A6-BE3A-8FA3107A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63A85-E78A-4E4F-905A-A5BEA12847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766D5-0910-4B7D-A0FE-207FD950F2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81AAE-C5A6-4566-9BE9-D55EF2A8C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7880F-C9B3-45CF-8556-A955775C1F3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36C2A-C1EB-49DD-AFD5-CEBE9898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88698-5BB8-4E98-B06E-AAA56AFB4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Bridgeprep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Academy Tampa  PTC</a:t>
            </a:r>
            <a:endParaRPr lang="en-US" sz="1600" b="0" dirty="0">
              <a:effectLst/>
            </a:endParaRPr>
          </a:p>
          <a:p>
            <a:pPr marL="1143000" indent="-6858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Meeting Agenda</a:t>
            </a:r>
            <a:endParaRPr lang="en-US" sz="1600" b="0" dirty="0">
              <a:effectLst/>
            </a:endParaRPr>
          </a:p>
          <a:p>
            <a:pPr indent="-2400300" rtl="0">
              <a:spcBef>
                <a:spcPts val="0"/>
              </a:spcBef>
              <a:spcAft>
                <a:spcPts val="0"/>
              </a:spcAft>
            </a:pPr>
            <a:br>
              <a:rPr lang="en-US" sz="1600" b="0" dirty="0">
                <a:effectLst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January 26 2022 Postponed </a:t>
            </a:r>
            <a:endParaRPr lang="en-US" sz="1600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br>
              <a:rPr lang="en-US" sz="1600" b="0" dirty="0">
                <a:effectLst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Call to Order/Welcome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Old Business - Approval of Minutes from December Meeting     </a:t>
            </a:r>
            <a:endParaRPr lang="en-US" sz="1600" b="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WIDA Screening for kindergarten, 1st grade, 3rd grade, and 6th Grade. Letters went home.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FundRaisers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: www.schoolstore.com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Applications: 2022-2023 school year applications period now open 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Spring Pictures FEBRUARY 8th</a:t>
            </a:r>
            <a:endParaRPr lang="en-US" sz="18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ELEMENTARY DANCE/Middle School Formal 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COVID UPDATE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FUNDRAISERS IDEAS</a:t>
            </a: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FINANCIALS</a:t>
            </a:r>
            <a:endParaRPr lang="en-US" sz="1600" b="0" dirty="0">
              <a:effectLst/>
            </a:endParaRPr>
          </a:p>
          <a:p>
            <a:br>
              <a:rPr lang="en-US" sz="1600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6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22D9B-D1D2-43E3-B9C7-049EF5A54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PROGRESS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99C30-167D-4870-9438-BFD4C78F7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WIDA,  </a:t>
            </a: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4</a:t>
            </a:r>
            <a:r>
              <a:rPr lang="en-US" sz="1800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 Grade NAEP February 17</a:t>
            </a:r>
            <a:r>
              <a:rPr lang="en-US" sz="1800" baseline="30000" dirty="0">
                <a:solidFill>
                  <a:srgbClr val="000000"/>
                </a:solidFill>
                <a:latin typeface="Cambria" panose="02040503050406030204" pitchFamily="18" charset="0"/>
              </a:rPr>
              <a:t>th</a:t>
            </a: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FSA SCHEDULE TO FOLLOW </a:t>
            </a: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TESTING IN APRIL AND MAY</a:t>
            </a: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Grades 3 to 8</a:t>
            </a:r>
            <a:r>
              <a:rPr lang="en-US" sz="1800" b="0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</a:t>
            </a:r>
            <a:r>
              <a:rPr lang="en-US" sz="1800" b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Grade</a:t>
            </a: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143000" indent="-228600" rtl="0">
              <a:spcBef>
                <a:spcPts val="0"/>
              </a:spcBef>
              <a:spcAft>
                <a:spcPts val="0"/>
              </a:spcAft>
            </a:pPr>
            <a:endParaRPr lang="en-US" b="0" dirty="0">
              <a:effectLst/>
            </a:endParaRPr>
          </a:p>
          <a:p>
            <a:pPr indent="-2400300"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8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5204-3CD9-49BB-8DC9-16CA9341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ELEMENTARY SCHOOL 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F142A-2629-4E76-926C-B53737A38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FEBRUARY 17</a:t>
            </a:r>
            <a:r>
              <a:rPr lang="en-US" baseline="30000" dirty="0"/>
              <a:t>th</a:t>
            </a:r>
            <a:r>
              <a:rPr lang="en-US" dirty="0"/>
              <a:t> 2022  at school in GYM</a:t>
            </a:r>
          </a:p>
          <a:p>
            <a:pPr lvl="1"/>
            <a:r>
              <a:rPr lang="en-US" dirty="0"/>
              <a:t>We need a minimum of 1 for every 10 students -  need to be Chaperoned  4pm to 5:30 pm</a:t>
            </a:r>
          </a:p>
          <a:p>
            <a:pPr lvl="1"/>
            <a:r>
              <a:rPr lang="en-US" dirty="0"/>
              <a:t>Tickets to go on sale this week ($7.00) Includes entrance, Pizza and Juice </a:t>
            </a:r>
          </a:p>
          <a:p>
            <a:pPr lvl="1"/>
            <a:r>
              <a:rPr lang="en-US" dirty="0"/>
              <a:t>We need people to help the team decorate (</a:t>
            </a:r>
            <a:r>
              <a:rPr lang="en-US" dirty="0" err="1"/>
              <a:t>Powery</a:t>
            </a:r>
            <a:r>
              <a:rPr lang="en-US" dirty="0"/>
              <a:t> Leann and Student council, NJHS)</a:t>
            </a:r>
          </a:p>
          <a:p>
            <a:pPr lvl="1"/>
            <a:r>
              <a:rPr lang="en-US" dirty="0"/>
              <a:t>Them is picnic valentines</a:t>
            </a:r>
          </a:p>
          <a:p>
            <a:pPr lvl="1"/>
            <a:r>
              <a:rPr lang="en-US" dirty="0"/>
              <a:t>DJ is Mr. Bub</a:t>
            </a:r>
          </a:p>
          <a:p>
            <a:pPr lvl="1"/>
            <a:r>
              <a:rPr lang="en-US" dirty="0"/>
              <a:t>Organized dances for all Grades k-5</a:t>
            </a:r>
          </a:p>
          <a:p>
            <a:pPr lvl="1"/>
            <a:r>
              <a:rPr lang="en-US" dirty="0"/>
              <a:t>Any deserts to be donated by families.  Cupcakes, cakes and cookies.</a:t>
            </a:r>
          </a:p>
          <a:p>
            <a:pPr lvl="1"/>
            <a:r>
              <a:rPr lang="en-US" dirty="0"/>
              <a:t>PTC will assist if needed.  </a:t>
            </a:r>
          </a:p>
        </p:txBody>
      </p:sp>
    </p:spTree>
    <p:extLst>
      <p:ext uri="{BB962C8B-B14F-4D97-AF65-F5344CB8AC3E}">
        <p14:creationId xmlns:p14="http://schemas.microsoft.com/office/powerpoint/2010/main" val="24317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632D-AEAC-44D0-AEA4-5993401E7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MIDDLE SCHOOL DANCE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7000-F3C9-420C-803E-BFF4BAAA97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MARCH 4th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2643B-9063-4B42-AAE9-DADF96D2F6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4D243B-A7D3-4332-A10B-FA70DDEA8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COST Needs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6305A-CD96-4CC0-A36E-D02D26FCAC6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07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E495-AFAB-4F9D-8708-BB543C840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CHOICE WAS A HIT!!!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260CC-B9D6-4088-B9BE-694C0AF153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 BY NJHS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C63BC9-9B28-4083-A78A-7A3FB8176A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26FED-DEEE-460A-B5CE-306BA55F5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Year book  	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DFDC8C5-4D28-47E0-BA61-F51DE09656BF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7818463" y="3291352"/>
            <a:ext cx="359165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CHECK CLASS DOJO AND WEBSITES 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296936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883C-D3E4-430D-AC5E-E52C205E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PRINCIPALS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62D83-A1B2-4AE2-AD94-83033A6FD0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 ATTENDANCE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CB7B9-9E24-4F34-9B1D-2BD45BE690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Continues to be a struggle and we need incentives to bring back all our children especially our struggling students.</a:t>
            </a:r>
          </a:p>
          <a:p>
            <a:r>
              <a:rPr lang="en-US" dirty="0"/>
              <a:t>WE NEED VOLUNTEERS to continue to help with water needs, cleaning supplies, tissues, etc.</a:t>
            </a:r>
          </a:p>
          <a:p>
            <a:r>
              <a:rPr lang="en-US" dirty="0"/>
              <a:t>Saturday Academy for invited students only.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6E8C7-B715-405B-951E-0DE915737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814E3B-5E4E-45FE-A80E-2A49C8711A6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FundRaisers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: www.schoolstore.com</a:t>
            </a:r>
            <a:endParaRPr lang="en-US" sz="20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Applications: 2022-2023 school year applications period now open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INTEN TO RETURN OR SEAT WILL BE GIVEN TO INTERESTED INCOMING STUDENTS FEB 18 Deadline</a:t>
            </a:r>
            <a:endParaRPr lang="en-US" sz="20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SPRING PICS NEXT WEEK FEB 8</a:t>
            </a:r>
            <a:r>
              <a:rPr lang="en-US" sz="2000" b="0" i="0" u="none" strike="noStrike" baseline="3000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th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</a:t>
            </a:r>
            <a:endParaRPr lang="en-US" sz="20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No school February 18 and 21  (Fair and Presidents)</a:t>
            </a:r>
            <a:endParaRPr lang="en-US" sz="20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81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5F02-1002-4FF6-BA8D-E719083F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STUDENT EMERGENCY CARDS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FCE73-9892-48D4-9E14-DF16590AD2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4AF69-8B93-432D-A870-3787E51FCD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ALWAYS UPDATE WHEN NUMBERS CHANGE OR YOU MOVE</a:t>
            </a:r>
            <a:endParaRPr lang="en-US" sz="2000" b="1" i="0" u="none" strike="noStrike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A53C5-A9E2-4156-B392-E40A58D8F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641AE-02D5-4E47-977A-86F4706AE6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9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DFD3B-3972-4569-9A6E-419A907A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4C1EC-6639-4CF0-A993-078D4A68D8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E9D284-D24F-465D-8771-5F36A24317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ADDITIONAL QUESTIONS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45D217-AEE1-4B82-87C1-B4EC08C17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ADDITIONAL TOPICS TO BE DISCUSSED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08337-D49A-4F43-808C-C30E74B11C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8441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{9A05120B-860C-4CC7-9BFB-267018D0E7C6}tf03457475</Template>
  <TotalTime>2621</TotalTime>
  <Words>361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</vt:lpstr>
      <vt:lpstr>Corbel</vt:lpstr>
      <vt:lpstr>Wingdings 2</vt:lpstr>
      <vt:lpstr>Frame</vt:lpstr>
      <vt:lpstr>PTC/SAC TITLE 1 PARENT MEETING</vt:lpstr>
      <vt:lpstr>AGENDA </vt:lpstr>
      <vt:lpstr>TESTING PROGRESS MONITORING</vt:lpstr>
      <vt:lpstr>ELEMENTARY SCHOOL DANCE </vt:lpstr>
      <vt:lpstr>MIDDLE SCHOOL DANCE </vt:lpstr>
      <vt:lpstr>SCHOOL CHOICE WAS A HIT!!!</vt:lpstr>
      <vt:lpstr>PRINCIPALS REPORT</vt:lpstr>
      <vt:lpstr>STUDENT EMERGENCY CARDS</vt:lpstr>
      <vt:lpstr>Miscellaneous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PTC/SAC TITLE 1 PARENT MEETING</dc:title>
  <dc:creator>Suzanne Mizzi</dc:creator>
  <cp:lastModifiedBy>Suzanne Mizzi</cp:lastModifiedBy>
  <cp:revision>10</cp:revision>
  <cp:lastPrinted>2020-12-01T16:37:26Z</cp:lastPrinted>
  <dcterms:created xsi:type="dcterms:W3CDTF">2020-10-06T13:52:57Z</dcterms:created>
  <dcterms:modified xsi:type="dcterms:W3CDTF">2022-02-01T18:36:03Z</dcterms:modified>
</cp:coreProperties>
</file>